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Impact of Stress on Students' Academic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Sara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sara.smith@berkeley.edu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Impact of Stress on Students' Academic Performance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Stress on Students' Academic Performance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2024-01-26T09:36:28Z</dcterms:modified>
  <cp:category/>
</cp:coreProperties>
</file>