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Investigating Impacts of Pervasive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Robin R. Murphy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Texas A&amp;M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murphr@tamu.edu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Investigating Impacts of Pervasive Computing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Impacts of Pervasive Computing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2024-01-26T09:36:30Z</dcterms:modified>
  <cp:category/>
</cp:coreProperties>
</file>