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Immune System Responses to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Dr. Rachel Carson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Environmental Protection Agency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rac...@epa.gov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Immune System Responses to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System Responses to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2024-01-26T09:36:42Z</dcterms:modified>
  <cp:category/>
</cp:coreProperties>
</file>