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Energy Efficiency in Cloud Data Centers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Sunil Kumar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sunilkumar@berkeley.edu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Energy Efficiency in Cloud Data Centers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Efficiency in Cloud Data Centers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2024-01-26T09:36:44Z</dcterms:modified>
  <cp:category/>
</cp:coreProperties>
</file>