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the Enigma of Hox Gene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Devlin, Vincent 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devlin@ucsf.edu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the Enigma of Hox Gene Duplications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Enigma of Hox Gene Duplications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2024-01-26T09:36:49Z</dcterms:modified>
  <cp:category/>
</cp:coreProperties>
</file>