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Virtual Shopping: Impact on Consumers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Mark Macdonald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St Andrews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mdm@st-andrews.ac.uk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Virtual Shopping: Impact on Consumers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Shopping: Impact on Consumers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2024-01-26T09:36:51Z</dcterms:modified>
  <cp:category/>
</cp:coreProperties>
</file>