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AI-Powered Plant Disease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jdoe@ucdavis.edu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AI-Powered Plant Disease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Plant Disease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2024-01-26T09:36:57Z</dcterms:modified>
  <cp:category/>
</cp:coreProperties>
</file>