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Cars: The Future of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Danica McDowell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Media Lab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danica.mcdowell@media.mit.edu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Cars: The Future of Transportation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Cars: The Future of Transportation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2024-01-26T09:37:03Z</dcterms:modified>
  <cp:category/>
</cp:coreProperties>
</file>