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Discovering Depression Diagnoses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Andrew Richardson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andrew.richardson@berkeley.edu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Discovering Depression Diagnoses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Depression Diagnoses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2024-01-26T09:37:07Z</dcterms:modified>
  <cp:category/>
</cp:coreProperties>
</file>