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Halos Around Distant Galaxies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Robert Nemiroff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Michigan Technological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nemiroff@mtu.edu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Halos Around Distant Galaxies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Halos Around Distant Galaxies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2024-01-26T09:37:24Z</dcterms:modified>
  <cp:category/>
</cp:coreProperties>
</file>