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Understanding Gamification in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Robert E. Schwier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Texas at Austin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robert.schwier@utexas.edu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Understanding Gamification in Education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Gamification in Education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2024-01-26T09:37:29Z</dcterms:modified>
  <cp:category/>
</cp:coreProperties>
</file>