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Investigating Cosmic Mystery: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Felipe Menanteau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Rutgers, The State University of New Jersey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fmenante@physics.rutgers.edu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Investigating Cosmic Mystery: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Cosmic Mystery: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2024-01-26T09:37:40Z</dcterms:modified>
  <cp:category/>
</cp:coreProperties>
</file>