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Internet: A Global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Vinton Cerf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Google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vcerf@google.com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Internet: A Global Network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Internet: A Global Network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2024-01-26T09:38:03Z</dcterms:modified>
  <cp:category/>
</cp:coreProperties>
</file>