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Carbon Capture and Utilization: Pathways to Sustainability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 Wilcox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jwilcox@berkeley.edu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Carbon Capture and Utilization: Pathways to Sustainability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Capture and Utilization: Pathways to Sustainability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2024-01-26T09:38:22Z</dcterms:modified>
  <cp:category/>
</cp:coreProperties>
</file>