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Urbanization's Impact on Air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jane.doe@berkeley.edu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Urbanization's Impact on Air Quality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Urbanization's Impact on Air Quality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2024-01-26T09:38:25Z</dcterms:modified>
  <cp:category/>
</cp:coreProperties>
</file>