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Exploring Mental Health in the Digital 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Sarah Jones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sarah.jones@berkeley.edu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Exploring Mental Health in the Digital Age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Mental Health in the Digital Age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2024-01-26T09:38:29Z</dcterms:modified>
  <cp:category/>
</cp:coreProperties>
</file>