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AI-Powered Mental Health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Dr. Olivia Smith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Boston University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olivia.smith@bu.edu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AI-Powered Mental Health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Mental Health Support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2024-01-26T09:38:40Z</dcterms:modified>
  <cp:category/>
</cp:coreProperties>
</file>