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Hormonal Control of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F. T. Addicott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ftaddicott@ucdavis.edu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Hormonal Control of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Hormonal Control of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2024-01-26T09:38:46Z</dcterms:modified>
  <cp:category/>
</cp:coreProperties>
</file>