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Health Effects of Air Pollution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Jennifer Cole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Yale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jennifer.cole@yale.edu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Health Effects of Air Pollution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Effects of Air Pollution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2024-01-26T09:38:54Z</dcterms:modified>
  <cp:category/>
</cp:coreProperties>
</file>