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Solar Activity on Earth's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 Bucchieri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Institute of Geophysics and Volcanology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isabella.bucchieri@ingv.it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Solar Activity on Earth's Climate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Solar Activity on Earth's Climate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2024-01-26T09:38:58Z</dcterms:modified>
  <cp:category/>
</cp:coreProperties>
</file>