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Change and Food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Paul Crutzen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Max Planck Institute for Chemistry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paul.crutzen@mpic.de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Change and Food Security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Food Security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2024-01-26T09:39:10Z</dcterms:modified>
  <cp:category/>
</cp:coreProperties>
</file>