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Remote Work's Impact on Productivity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Aptos (Body)"/>
              </a:rPr>
              <a:t>Jessica Allen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Oxford University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jessica.allen@oxfordu.edu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Remote Work's Impact on Productivity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Work's Impact on Productivity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2024-01-26T09:39:11Z</dcterms:modified>
  <cp:category/>
</cp:coreProperties>
</file>