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Algorithms for Accurate Language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Patricia Blum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pblum@stanford.edu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Algorithms for Accurate Language Translation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Algorithms for Accurate Language Translation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2024-01-26T09:39:17Z</dcterms:modified>
  <cp:category/>
</cp:coreProperties>
</file>