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Deconstructing Spatial Biases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Denton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Google Brain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emily.denton@gmail.com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Deconstructing Spatial Biases in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Deconstructing Spatial Biases in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2024-01-26T09:39:27Z</dcterms:modified>
  <cp:category/>
</cp:coreProperties>
</file>