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Measuring COVID-19 Severity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Susan D. Clark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susan.clark@cam.ac.uk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Measuring COVID-19 Severity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COVID-19 Severity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2024-01-26T09:39:29Z</dcterms:modified>
  <cp:category/>
</cp:coreProperties>
</file>