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Facial Recognition: boon or bane?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Martin A.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New South Wales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martin.smith@unsw.edu.au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Facial Recognition: boon or bane?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Recognition: boon or bane?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2024-01-26T09:39:31Z</dcterms:modified>
  <cp:category/>
</cp:coreProperties>
</file>