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Visualizing Fluorescence in Biological Tissues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Michael Wallace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mwallace@berkeley.edu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Visualizing Fluorescence in Biological Tissues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Fluorescence in Biological Tissues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2024-01-26T09:39:42Z</dcterms:modified>
  <cp:category/>
</cp:coreProperties>
</file>