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Enhancing Crop Yield with Nitrogen Fixing Bacteria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Lisa Brown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lbrown@ucdavis.edu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Enhancing Crop Yield with Nitrogen Fixing Bacteria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Crop Yield with Nitrogen Fixing Bacteria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2024-01-26T09:39:44Z</dcterms:modified>
  <cp:category/>
</cp:coreProperties>
</file>