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Coffee Consumption and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Dr. Mark Hyman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Cleveland Clinic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mhyman@clevelandclinic.org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Coffee Consumption and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Consumption and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2024-01-26T09:39:46Z</dcterms:modified>
  <cp:category/>
</cp:coreProperties>
</file>