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Innovative Grid Optimization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Arun Kumar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IIT Delhi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arunkumar@iitd.ac.in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Innovative Grid Optimization Algorithms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Grid Optimization Algorithms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2024-01-26T09:39:48Z</dcterms:modified>
  <cp:category/>
</cp:coreProperties>
</file>