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Link Between Sleep and Immunity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Michael Breus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The Sleep Doctor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thesleepdoctor@gmail.com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Link Between Sleep and Immunity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Between Sleep and Immunity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2024-01-26T09:39:50Z</dcterms:modified>
  <cp:category/>
</cp:coreProperties>
</file>