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Effect of Music on Plant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Hannah Reynolds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hreynolds@ucdavis.edu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Effect of Music on Plant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Music on Plant Growth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2024-01-26T09:40:15Z</dcterms:modified>
  <cp:category/>
</cp:coreProperties>
</file>