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How Sleep Impacts Memory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 Mednick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Riverside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sara.mednick@ucr.edu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How Sleep Impacts Memory Retention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Sleep Impacts Memory Retention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2024-01-26T09:40:18Z</dcterms:modified>
  <cp:category/>
</cp:coreProperties>
</file>