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Sleep Habits and Students' Grades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Alice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alice.smith@berkeley.edu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Sleep Habits and Students' Grades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Habits and Students' Grades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2024-01-26T09:40:29Z</dcterms:modified>
  <cp:category/>
</cp:coreProperties>
</file>