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Improving Crop Yield with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Jane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Davis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jane.smith@ucdavis.edu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Improving Crop Yield with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Crop Yield with AI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2024-01-26T09:40:34Z</dcterms:modified>
  <cp:category/>
</cp:coreProperties>
</file>