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Paper on Plant-Based Diets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Elena Maria Barrett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Imperial College,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elena.barrett@imperial.ac.uk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Paper on Plant-Based Diets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on Plant-Based Diets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2024-01-26T09:40:59Z</dcterms:modified>
  <cp:category/>
</cp:coreProperties>
</file>