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Rural Development and Livelihood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Varsha Das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Tata Institute of Social Sciences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vardha@tiss.edu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Rural Development and Livelihood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Development and Livelihood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2024-01-26T09:41:11Z</dcterms:modified>
  <cp:category/>
</cp:coreProperties>
</file>