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Gender and Academic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Oxford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sarah.jones@ox.ac.uk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Gender and Academic Performance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and Academic Performance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2024-01-26T09:41:19Z</dcterms:modified>
  <cp:category/>
</cp:coreProperties>
</file>