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Tinder and the Transformation of Romance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Elizabeth Timmermans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timmermans@es.ucsb.edu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Tinder and the Transformation of Romance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Tinder and the Transformation of Romance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2024-01-26T09:41:21Z</dcterms:modified>
  <cp:category/>
</cp:coreProperties>
</file>