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English Language Learning Challenges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Scott Thornbury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Aston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s.thornbury@aston.ac.uk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English Language Learning Challenges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Language Learning Challenges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2024-01-26T09:41:28Z</dcterms:modified>
  <cp:category/>
</cp:coreProperties>
</file>