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Rebuilding Lost Memories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Anderson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emily.anderson@ucla.edu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Rebuilding Lost Memories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Rebuilding Lost Memories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2024-01-26T09:41:47Z</dcterms:modified>
  <cp:category/>
</cp:coreProperties>
</file>