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Analyzing Online Reviews for Sentiment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Aptos (Body)"/>
              </a:rPr>
              <a:t>Emma Watson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fi-FI" sz="2400">
                <a:solidFill>
                  <a:srgbClr val="000000"/>
                </a:solidFill>
                <a:latin typeface="Aptos (Body)"/>
              </a:rPr>
              <a:t>emma.watson@harvard.edu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Analyzing Online Reviews for Sentiment Trends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Online Reviews for Sentiment Trends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2024-01-26T09:41:56Z</dcterms:modified>
  <cp:category/>
</cp:coreProperties>
</file>