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Analyzing the Impact of Emotional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XYZ Marketing Research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jennifer.smith@xyzresearchlab.com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Analyzing the Impact of Emotional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Emotional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2024-01-26T09:41:58Z</dcterms:modified>
  <cp:category/>
</cp:coreProperties>
</file>