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Impacts of Diet on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Eva Cassidy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 Hopkins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evacassidy206@jhu.edu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Impacts of Diet on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Impacts of Diet on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2024-01-26T09:42:02Z</dcterms:modified>
  <cp:category/>
</cp:coreProperties>
</file>