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Enhancing Crop Yield with IoT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Mark Watson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mark.watson@ucdavis.edu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Enhancing Crop Yield with IoT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 with IoT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2024-01-26T09:42:05Z</dcterms:modified>
  <cp:category/>
</cp:coreProperties>
</file>