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Global Warming Trend: Analyzing Planetary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 Bowen-Sharpe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Climate Science Department, 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mark.sharpe@ou.ac.uk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Global Warming Trend: Analyzing Planetary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 Trend: Analyzing Planetary Data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2024-01-26T09:42:25Z</dcterms:modified>
  <cp:category/>
</cp:coreProperties>
</file>