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Power Plants' Emission Impact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sv-SE" sz="2400">
                <a:solidFill>
                  <a:srgbClr val="000000"/>
                </a:solidFill>
                <a:latin typeface="Aptos (Body)"/>
              </a:rPr>
              <a:t>Dr. Emma Lewis</a:t>
            </a:r>
          </a:p>
          <a:p>
            <a:r>
              <a:rPr lang="sv-SE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sv-SE" sz="2400">
                <a:solidFill>
                  <a:srgbClr val="000000"/>
                </a:solidFill>
                <a:latin typeface="Aptos (Body)"/>
              </a:rPr>
              <a:t>emmalewis@stanford.edu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Power Plants' Emission Impact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Plants' Emission Impact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2024-01-26T09:42:27Z</dcterms:modified>
  <cp:category/>
</cp:coreProperties>
</file>