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Climate Change's Impact on Ocean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Dr.Jane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Oceanography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jsmith@oceanographyinstitute.org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Climate Change's Impact on Ocean Life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Change's Impact on Ocean Life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2024-01-26T09:42:32Z</dcterms:modified>
  <cp:category/>
</cp:coreProperties>
</file>