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Shopping Behavior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Scarlett Johansson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Springfield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scarlett.johansson@springfielduni.edu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Shopping Behavior Study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Behavior Study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2024-01-26T09:42:36Z</dcterms:modified>
  <cp:category/>
</cp:coreProperties>
</file>