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 Harnessing Music's Power: Healing Sounds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Aptos (Body)"/>
              </a:rPr>
              <a:t>Elena Ioni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Portsmouth University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ei24@port.ac.uk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 Harnessing Music's Power: Healing Sounds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Harnessing Music's Power: Healing Sounds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2024-01-26T09:42:45Z</dcterms:modified>
  <cp:category/>
</cp:coreProperties>
</file>